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9" r:id="rId13"/>
    <p:sldId id="267" r:id="rId14"/>
    <p:sldId id="270" r:id="rId15"/>
    <p:sldId id="271" r:id="rId16"/>
    <p:sldId id="268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81" r:id="rId30"/>
    <p:sldId id="286" r:id="rId31"/>
    <p:sldId id="287" r:id="rId32"/>
    <p:sldId id="279" r:id="rId33"/>
    <p:sldId id="291" r:id="rId34"/>
    <p:sldId id="290" r:id="rId35"/>
    <p:sldId id="289" r:id="rId36"/>
    <p:sldId id="296" r:id="rId37"/>
    <p:sldId id="292" r:id="rId38"/>
    <p:sldId id="294" r:id="rId39"/>
    <p:sldId id="29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4660"/>
  </p:normalViewPr>
  <p:slideViewPr>
    <p:cSldViewPr snapToGrid="0">
      <p:cViewPr>
        <p:scale>
          <a:sx n="75" d="100"/>
          <a:sy n="75" d="100"/>
        </p:scale>
        <p:origin x="175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1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2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7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46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0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7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1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63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8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8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C7D12-6AA9-4B36-9964-EDA0BF575916}" type="datetimeFigureOut">
              <a:rPr lang="zh-CN" altLang="en-US" smtClean="0"/>
              <a:t>2023/1/21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815B-D36F-42BB-9D29-D8F0F8271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1" y="770205"/>
            <a:ext cx="5301763" cy="23438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862" y="298938"/>
            <a:ext cx="31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数据查询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03901"/>
            <a:ext cx="5852746" cy="2594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862" y="3235569"/>
            <a:ext cx="435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QueryString</a:t>
            </a:r>
            <a:r>
              <a:rPr lang="zh-CN" altLang="en-US" dirty="0" smtClean="0"/>
              <a:t>复合条件查询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39" y="941570"/>
            <a:ext cx="5792299" cy="20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579" y="334080"/>
            <a:ext cx="2628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terms 多个词语匹配检索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" y="861646"/>
            <a:ext cx="6037786" cy="273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07" y="1628110"/>
            <a:ext cx="4288398" cy="2138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4" y="4036933"/>
            <a:ext cx="4446493" cy="2146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94" y="4054350"/>
            <a:ext cx="5514173" cy="21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8799" y="457173"/>
            <a:ext cx="15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match_phrase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992839"/>
            <a:ext cx="5189003" cy="21635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70" y="3786516"/>
            <a:ext cx="6142892" cy="26923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24854" y="3437793"/>
            <a:ext cx="69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分词结果必须在</a:t>
            </a:r>
            <a:r>
              <a:rPr lang="en-US" altLang="zh-CN" sz="1400" dirty="0"/>
              <a:t>text</a:t>
            </a:r>
            <a:r>
              <a:rPr lang="zh-CN" altLang="en-US" sz="1400" dirty="0"/>
              <a:t>字段分词中都包含，而且顺序必须相同，而且必须都是连续的</a:t>
            </a:r>
          </a:p>
        </p:txBody>
      </p:sp>
    </p:spTree>
    <p:extLst>
      <p:ext uri="{BB962C8B-B14F-4D97-AF65-F5344CB8AC3E}">
        <p14:creationId xmlns:p14="http://schemas.microsoft.com/office/powerpoint/2010/main" val="177833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35"/>
            <a:ext cx="6564923" cy="28227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6" y="3822560"/>
            <a:ext cx="6292362" cy="2884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187" y="474758"/>
            <a:ext cx="2784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slop：允许词语间跳过的数量</a:t>
            </a:r>
          </a:p>
        </p:txBody>
      </p:sp>
      <p:sp>
        <p:nvSpPr>
          <p:cNvPr id="6" name="矩形 5"/>
          <p:cNvSpPr/>
          <p:nvPr/>
        </p:nvSpPr>
        <p:spPr>
          <a:xfrm>
            <a:off x="6759518" y="3405527"/>
            <a:ext cx="3496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slop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3  </a:t>
            </a:r>
            <a:r>
              <a:rPr lang="zh-CN" altLang="en-US" sz="1600" dirty="0" smtClean="0"/>
              <a:t>允许</a:t>
            </a:r>
            <a:r>
              <a:rPr lang="zh-CN" altLang="en-US" sz="1600" dirty="0"/>
              <a:t>词语间跳</a:t>
            </a:r>
            <a:r>
              <a:rPr lang="zh-CN" altLang="en-US" sz="1600" dirty="0" smtClean="0"/>
              <a:t>过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个分拆的词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4535765"/>
            <a:ext cx="5509846" cy="17255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1841" y="4041504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</a:t>
            </a:r>
            <a:r>
              <a:rPr lang="zh-CN" altLang="en-US" sz="1600" dirty="0" smtClean="0"/>
              <a:t>lop允许跳过数量多了更没关系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109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9612"/>
            <a:ext cx="3220704" cy="23589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12" y="968619"/>
            <a:ext cx="2968503" cy="21301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78" y="3604846"/>
            <a:ext cx="3376936" cy="282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2" y="3768734"/>
            <a:ext cx="3095991" cy="22818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6371" y="254949"/>
            <a:ext cx="2052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match（operator）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2560" y="3209192"/>
            <a:ext cx="705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默认为 </a:t>
            </a:r>
            <a:r>
              <a:rPr lang="en-US" altLang="zh-CN" sz="1400" dirty="0" smtClean="0"/>
              <a:t>or</a:t>
            </a:r>
            <a:r>
              <a:rPr lang="zh-CN" altLang="en-US" sz="1400" dirty="0" smtClean="0"/>
              <a:t>，搜索</a:t>
            </a:r>
            <a:r>
              <a:rPr lang="zh-CN" altLang="en-US" sz="1400" dirty="0"/>
              <a:t>内容分词后，只要存在一个词语匹配就展示结果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536" y="386862"/>
            <a:ext cx="3399890" cy="2593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035" y="3666394"/>
            <a:ext cx="3465137" cy="283735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7227277" y="422031"/>
            <a:ext cx="0" cy="614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93269" y="3182816"/>
            <a:ext cx="407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and</a:t>
            </a:r>
            <a:r>
              <a:rPr lang="zh-CN" altLang="en-US" sz="1400" dirty="0"/>
              <a:t>：搜索内容分词后，都要满足词语匹配</a:t>
            </a:r>
          </a:p>
        </p:txBody>
      </p:sp>
    </p:spTree>
    <p:extLst>
      <p:ext uri="{BB962C8B-B14F-4D97-AF65-F5344CB8AC3E}">
        <p14:creationId xmlns:p14="http://schemas.microsoft.com/office/powerpoint/2010/main" val="420146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575"/>
            <a:ext cx="6318738" cy="26969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37365"/>
            <a:ext cx="3748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minimum_should_match： 最低匹配精度</a:t>
            </a:r>
          </a:p>
        </p:txBody>
      </p:sp>
      <p:sp>
        <p:nvSpPr>
          <p:cNvPr id="4" name="矩形 3"/>
          <p:cNvSpPr/>
          <p:nvPr/>
        </p:nvSpPr>
        <p:spPr>
          <a:xfrm>
            <a:off x="6320008" y="3288295"/>
            <a:ext cx="5871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minimum should match：也能设置具体的数字，表示个数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60" y="3719146"/>
            <a:ext cx="6686777" cy="28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489" y="281326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根据文档主键ids搜索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3" y="1196132"/>
            <a:ext cx="6497517" cy="28834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46" y="3665047"/>
            <a:ext cx="6081346" cy="30906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2223" y="738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查询多个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40061" y="3238500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</a:t>
            </a:r>
            <a:r>
              <a:rPr lang="zh-CN" altLang="en-US" dirty="0"/>
              <a:t>单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99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2638" y="228572"/>
            <a:ext cx="3366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multi_</a:t>
            </a:r>
            <a:r>
              <a:rPr lang="zh-CN" altLang="en-US" dirty="0" smtClean="0"/>
              <a:t>match（多重查询）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719349"/>
            <a:ext cx="6705600" cy="30159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7" y="3719147"/>
            <a:ext cx="4082402" cy="23640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870" y="3789483"/>
            <a:ext cx="6036884" cy="26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5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7090" y="272534"/>
            <a:ext cx="3106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oost（权重）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1" y="789926"/>
            <a:ext cx="8666285" cy="3858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5139" y="5066519"/>
            <a:ext cx="11494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nickname^10 代表搜索提升10倍相关性，也就是说用户搜索的时候其实以这个nickname为主，desc为辅</a:t>
            </a:r>
          </a:p>
        </p:txBody>
      </p:sp>
    </p:spTree>
    <p:extLst>
      <p:ext uri="{BB962C8B-B14F-4D97-AF65-F5344CB8AC3E}">
        <p14:creationId xmlns:p14="http://schemas.microsoft.com/office/powerpoint/2010/main" val="42818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561" y="342900"/>
            <a:ext cx="29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DSL</a:t>
            </a:r>
            <a:r>
              <a:rPr lang="zh-CN" altLang="en-US" dirty="0"/>
              <a:t>搜索（布尔查询）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371"/>
            <a:ext cx="12192000" cy="53939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18185" y="3033346"/>
            <a:ext cx="584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must</a:t>
            </a:r>
            <a:r>
              <a:rPr lang="en-US" altLang="zh-CN" dirty="0"/>
              <a:t>:</a:t>
            </a:r>
            <a:r>
              <a:rPr lang="zh-CN" altLang="en-US" dirty="0"/>
              <a:t>查询必须匹配搜索条件，譬如 </a:t>
            </a:r>
            <a:r>
              <a:rPr lang="en-US" altLang="zh-CN" dirty="0"/>
              <a:t>and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zh-CN" altLang="en-US" dirty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should</a:t>
            </a:r>
            <a:r>
              <a:rPr lang="en-US" altLang="zh-CN" dirty="0"/>
              <a:t>:</a:t>
            </a:r>
            <a:r>
              <a:rPr lang="zh-CN" altLang="en-US" dirty="0"/>
              <a:t>查询匹配满足</a:t>
            </a:r>
            <a:r>
              <a:rPr lang="en-US" altLang="zh-CN" dirty="0"/>
              <a:t>1</a:t>
            </a:r>
            <a:r>
              <a:rPr lang="zh-CN" altLang="en-US" dirty="0"/>
              <a:t>个以上条件，譬如 </a:t>
            </a:r>
            <a:r>
              <a:rPr lang="en-US" altLang="zh-CN" dirty="0"/>
              <a:t>on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zh-CN" altLang="en-US" dirty="0"/>
          </a:p>
          <a:p>
            <a:r>
              <a:rPr lang="en-US" altLang="zh-CN" dirty="0"/>
              <a:t>- </a:t>
            </a:r>
            <a:r>
              <a:rPr lang="en-US" altLang="zh-CN" dirty="0" smtClean="0"/>
              <a:t>    </a:t>
            </a:r>
            <a:r>
              <a:rPr lang="en-US" altLang="zh-CN" dirty="0" err="1" smtClean="0"/>
              <a:t>ust</a:t>
            </a:r>
            <a:r>
              <a:rPr lang="en-US" altLang="zh-CN" dirty="0" smtClean="0"/>
              <a:t> </a:t>
            </a:r>
            <a:r>
              <a:rPr lang="en-US" altLang="zh-CN" dirty="0"/>
              <a:t>not:</a:t>
            </a:r>
            <a:r>
              <a:rPr lang="zh-CN" altLang="en-US" dirty="0"/>
              <a:t>不匹配搜索条件，一个都不要满足</a:t>
            </a:r>
          </a:p>
        </p:txBody>
      </p:sp>
    </p:spTree>
    <p:extLst>
      <p:ext uri="{BB962C8B-B14F-4D97-AF65-F5344CB8AC3E}">
        <p14:creationId xmlns:p14="http://schemas.microsoft.com/office/powerpoint/2010/main" val="305223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870"/>
            <a:ext cx="12192000" cy="51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5408" cy="30834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91" y="3341077"/>
            <a:ext cx="775921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98"/>
            <a:ext cx="12192000" cy="54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42"/>
            <a:ext cx="12192000" cy="55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8"/>
            <a:ext cx="12192000" cy="54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621"/>
            <a:ext cx="12192000" cy="56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722"/>
            <a:ext cx="12192000" cy="542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34407" y="3789484"/>
            <a:ext cx="355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组合查询，排除生日为</a:t>
            </a:r>
            <a:r>
              <a:rPr lang="en-US" altLang="zh-CN" sz="1400" dirty="0" smtClean="0"/>
              <a:t>1992-12-24</a:t>
            </a:r>
            <a:r>
              <a:rPr lang="zh-CN" altLang="en-US" sz="1400" dirty="0" smtClean="0"/>
              <a:t>的数据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048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86"/>
            <a:ext cx="12192000" cy="5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1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071"/>
            <a:ext cx="12192000" cy="5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8216" y="37806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DSL</a:t>
            </a:r>
            <a:r>
              <a:rPr lang="zh-CN" altLang="en-US" dirty="0"/>
              <a:t>搜索（过滤器）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213"/>
            <a:ext cx="12192000" cy="54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5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5992" y="316524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DSL</a:t>
            </a:r>
            <a:r>
              <a:rPr lang="zh-CN" altLang="en-US"/>
              <a:t>搜索（排序）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888"/>
            <a:ext cx="12192000" cy="54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4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505"/>
            <a:ext cx="12192000" cy="62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8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769" cy="2980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01064"/>
            <a:ext cx="8089347" cy="34569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3068515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不会完全匹配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4949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3578" y="571500"/>
            <a:ext cx="18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文本排序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119"/>
            <a:ext cx="12192000" cy="45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760"/>
            <a:ext cx="12192000" cy="54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1"/>
            <a:ext cx="12192000" cy="66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370"/>
            <a:ext cx="12192000" cy="54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6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63"/>
            <a:ext cx="12192000" cy="47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90"/>
            <a:ext cx="12192000" cy="58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48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3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DSL</a:t>
            </a:r>
            <a:r>
              <a:rPr lang="zh-CN" altLang="en-US" dirty="0"/>
              <a:t>搜索（高亮显示）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6"/>
            <a:ext cx="12192000" cy="56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7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3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DSL</a:t>
            </a:r>
            <a:r>
              <a:rPr lang="zh-CN" altLang="en-US" dirty="0"/>
              <a:t>搜索（高亮显示）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467"/>
            <a:ext cx="12192000" cy="53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36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05"/>
            <a:ext cx="12192000" cy="53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13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73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46" y="0"/>
            <a:ext cx="6767146" cy="3000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927"/>
            <a:ext cx="7145215" cy="31600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39" y="3226776"/>
            <a:ext cx="229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查询属性是否存在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0233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93831" y="3437766"/>
            <a:ext cx="2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所有</a:t>
            </a:r>
            <a:r>
              <a:rPr lang="en-US" altLang="zh-CN" dirty="0" smtClean="0"/>
              <a:t>DSL</a:t>
            </a:r>
            <a:r>
              <a:rPr lang="zh-CN" altLang="en-US" dirty="0" smtClean="0"/>
              <a:t>方式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896"/>
            <a:ext cx="6934200" cy="31040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92" y="3848256"/>
            <a:ext cx="6696808" cy="30097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0500" y="3721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所有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80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010"/>
            <a:ext cx="5914292" cy="27895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9646" y="413213"/>
            <a:ext cx="600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所有 </a:t>
            </a:r>
            <a:r>
              <a:rPr lang="en-US" altLang="zh-CN" dirty="0" smtClean="0"/>
              <a:t>– DSL</a:t>
            </a:r>
            <a:r>
              <a:rPr lang="zh-CN" altLang="en-US" dirty="0" smtClean="0"/>
              <a:t>方式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自定义范围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22" y="3851031"/>
            <a:ext cx="7325977" cy="30069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55984" y="3475867"/>
            <a:ext cx="600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所有</a:t>
            </a:r>
            <a:r>
              <a:rPr lang="en-US" altLang="zh-CN" dirty="0"/>
              <a:t>– Head</a:t>
            </a:r>
            <a:r>
              <a:rPr lang="zh-CN" altLang="en-US" dirty="0"/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0117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6617" y="263741"/>
            <a:ext cx="7875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分页</a:t>
            </a:r>
            <a:r>
              <a:rPr lang="zh-CN" altLang="en-US" dirty="0" smtClean="0"/>
              <a:t>展示 </a:t>
            </a:r>
            <a:r>
              <a:rPr lang="en-US" altLang="zh-CN" dirty="0" smtClean="0"/>
              <a:t>– </a:t>
            </a:r>
            <a:r>
              <a:rPr lang="en-US" altLang="zh-CN" dirty="0"/>
              <a:t>Head</a:t>
            </a:r>
            <a:r>
              <a:rPr lang="zh-CN" altLang="en-US" dirty="0"/>
              <a:t>可视化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723900"/>
            <a:ext cx="5349387" cy="25969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92" y="3365093"/>
            <a:ext cx="7382608" cy="34929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7400" y="2866268"/>
            <a:ext cx="600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分页</a:t>
            </a:r>
            <a:r>
              <a:rPr lang="zh-CN" altLang="en-US" dirty="0" smtClean="0"/>
              <a:t>展示 </a:t>
            </a:r>
            <a:r>
              <a:rPr lang="en-US" altLang="zh-CN" dirty="0" smtClean="0"/>
              <a:t>– DSL</a:t>
            </a:r>
            <a:r>
              <a:rPr lang="zh-CN" altLang="en-US" dirty="0" smtClean="0"/>
              <a:t>方式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自定义范围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62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379" y="196334"/>
            <a:ext cx="804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term精确</a:t>
            </a:r>
            <a:r>
              <a:rPr lang="zh-CN" altLang="en-US" dirty="0" smtClean="0"/>
              <a:t>搜索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直接</a:t>
            </a:r>
            <a:r>
              <a:rPr lang="zh-CN" altLang="en-US" dirty="0"/>
              <a:t>把 慕课网 作为一个整的词汇去搜索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" y="746646"/>
            <a:ext cx="6309946" cy="23544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7241"/>
            <a:ext cx="6626469" cy="30007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933" y="3320534"/>
            <a:ext cx="804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match </a:t>
            </a:r>
            <a:r>
              <a:rPr lang="zh-CN" altLang="en-US" dirty="0" smtClean="0"/>
              <a:t>精确搜索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对 </a:t>
            </a:r>
            <a:r>
              <a:rPr lang="zh-CN" altLang="en-US" dirty="0"/>
              <a:t>慕课网 先进行分词（其实就是全文检索）再查询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23" y="4503781"/>
            <a:ext cx="5843954" cy="23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2414"/>
            <a:ext cx="12192000" cy="32597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633" y="3065557"/>
            <a:ext cx="804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match </a:t>
            </a:r>
            <a:r>
              <a:rPr lang="zh-CN" altLang="en-US" sz="1600" dirty="0" smtClean="0"/>
              <a:t>精确搜索 </a:t>
            </a:r>
            <a:r>
              <a:rPr lang="en-US" altLang="zh-CN" sz="1600" dirty="0"/>
              <a:t>— head </a:t>
            </a:r>
            <a:r>
              <a:rPr lang="zh-CN" altLang="en-US" sz="1600" dirty="0"/>
              <a:t>可视化操作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077"/>
            <a:ext cx="12192000" cy="24606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72" y="131857"/>
            <a:ext cx="804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term </a:t>
            </a:r>
            <a:r>
              <a:rPr lang="zh-CN" altLang="en-US" sz="1600" dirty="0" smtClean="0"/>
              <a:t>精确搜索 </a:t>
            </a:r>
            <a:r>
              <a:rPr lang="en-US" altLang="zh-CN" sz="1600" dirty="0"/>
              <a:t>— head </a:t>
            </a:r>
            <a:r>
              <a:rPr lang="zh-CN" altLang="en-US" sz="1600" dirty="0"/>
              <a:t>可视化操作</a:t>
            </a:r>
          </a:p>
        </p:txBody>
      </p:sp>
    </p:spTree>
    <p:extLst>
      <p:ext uri="{BB962C8B-B14F-4D97-AF65-F5344CB8AC3E}">
        <p14:creationId xmlns:p14="http://schemas.microsoft.com/office/powerpoint/2010/main" val="414196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337</Words>
  <Application>Microsoft Office PowerPoint</Application>
  <PresentationFormat>宽屏</PresentationFormat>
  <Paragraphs>43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148</cp:revision>
  <dcterms:created xsi:type="dcterms:W3CDTF">2023-01-16T07:52:23Z</dcterms:created>
  <dcterms:modified xsi:type="dcterms:W3CDTF">2023-01-21T15:32:38Z</dcterms:modified>
</cp:coreProperties>
</file>